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handoutMasterIdLst>
    <p:handoutMasterId r:id="rId13"/>
  </p:handoutMasterIdLst>
  <p:sldIdLst>
    <p:sldId id="271" r:id="rId5"/>
    <p:sldId id="260" r:id="rId6"/>
    <p:sldId id="270" r:id="rId7"/>
    <p:sldId id="263" r:id="rId8"/>
    <p:sldId id="273" r:id="rId9"/>
    <p:sldId id="266" r:id="rId10"/>
    <p:sldId id="267" r:id="rId11"/>
    <p:sldId id="26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A00"/>
    <a:srgbClr val="FF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934"/>
    <p:restoredTop sz="96353"/>
  </p:normalViewPr>
  <p:slideViewPr>
    <p:cSldViewPr snapToGrid="0" snapToObjects="1">
      <p:cViewPr varScale="1">
        <p:scale>
          <a:sx n="64" d="100"/>
          <a:sy n="64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296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ins, Diana" userId="3b9023a8-6f7e-441a-859e-d7075dec7758" providerId="ADAL" clId="{236EE14B-F90D-409F-86A3-CD056DE95F25}"/>
    <pc:docChg chg="undo custSel delSld modSld modMainMaster">
      <pc:chgData name="Molins, Diana" userId="3b9023a8-6f7e-441a-859e-d7075dec7758" providerId="ADAL" clId="{236EE14B-F90D-409F-86A3-CD056DE95F25}" dt="2022-08-04T10:30:59.099" v="23" actId="167"/>
      <pc:docMkLst>
        <pc:docMk/>
      </pc:docMkLst>
      <pc:sldChg chg="del">
        <pc:chgData name="Molins, Diana" userId="3b9023a8-6f7e-441a-859e-d7075dec7758" providerId="ADAL" clId="{236EE14B-F90D-409F-86A3-CD056DE95F25}" dt="2022-07-28T06:34:29.586" v="0" actId="47"/>
        <pc:sldMkLst>
          <pc:docMk/>
          <pc:sldMk cId="1019620062" sldId="262"/>
        </pc:sldMkLst>
      </pc:sldChg>
      <pc:sldChg chg="del">
        <pc:chgData name="Molins, Diana" userId="3b9023a8-6f7e-441a-859e-d7075dec7758" providerId="ADAL" clId="{236EE14B-F90D-409F-86A3-CD056DE95F25}" dt="2022-07-28T06:34:40.879" v="2" actId="47"/>
        <pc:sldMkLst>
          <pc:docMk/>
          <pc:sldMk cId="1140940718" sldId="268"/>
        </pc:sldMkLst>
      </pc:sldChg>
      <pc:sldChg chg="del">
        <pc:chgData name="Molins, Diana" userId="3b9023a8-6f7e-441a-859e-d7075dec7758" providerId="ADAL" clId="{236EE14B-F90D-409F-86A3-CD056DE95F25}" dt="2022-07-28T06:34:36.232" v="1" actId="47"/>
        <pc:sldMkLst>
          <pc:docMk/>
          <pc:sldMk cId="1603837049" sldId="272"/>
        </pc:sldMkLst>
      </pc:sldChg>
      <pc:sldMasterChg chg="addSldLayout modSldLayout">
        <pc:chgData name="Molins, Diana" userId="3b9023a8-6f7e-441a-859e-d7075dec7758" providerId="ADAL" clId="{236EE14B-F90D-409F-86A3-CD056DE95F25}" dt="2022-08-04T10:30:59.099" v="23" actId="167"/>
        <pc:sldMasterMkLst>
          <pc:docMk/>
          <pc:sldMasterMk cId="2038832097" sldId="2147483648"/>
        </pc:sldMasterMkLst>
        <pc:sldLayoutChg chg="addSp delSp modSp mod">
          <pc:chgData name="Molins, Diana" userId="3b9023a8-6f7e-441a-859e-d7075dec7758" providerId="ADAL" clId="{236EE14B-F90D-409F-86A3-CD056DE95F25}" dt="2022-08-04T10:30:46.966" v="21" actId="207"/>
          <pc:sldLayoutMkLst>
            <pc:docMk/>
            <pc:sldMasterMk cId="2038832097" sldId="2147483648"/>
            <pc:sldLayoutMk cId="1622230397" sldId="2147483655"/>
          </pc:sldLayoutMkLst>
          <pc:picChg chg="del">
            <ac:chgData name="Molins, Diana" userId="3b9023a8-6f7e-441a-859e-d7075dec7758" providerId="ADAL" clId="{236EE14B-F90D-409F-86A3-CD056DE95F25}" dt="2022-07-28T06:34:52.955" v="3" actId="478"/>
            <ac:picMkLst>
              <pc:docMk/>
              <pc:sldMasterMk cId="2038832097" sldId="2147483648"/>
              <pc:sldLayoutMk cId="1622230397" sldId="2147483655"/>
              <ac:picMk id="9" creationId="{76F7295F-C143-FC47-81D3-F2A6A98F0BB0}"/>
            </ac:picMkLst>
          </pc:picChg>
          <pc:picChg chg="del">
            <ac:chgData name="Molins, Diana" userId="3b9023a8-6f7e-441a-859e-d7075dec7758" providerId="ADAL" clId="{236EE14B-F90D-409F-86A3-CD056DE95F25}" dt="2022-07-28T06:34:56.434" v="4" actId="478"/>
            <ac:picMkLst>
              <pc:docMk/>
              <pc:sldMasterMk cId="2038832097" sldId="2147483648"/>
              <pc:sldLayoutMk cId="1622230397" sldId="2147483655"/>
              <ac:picMk id="10" creationId="{FEDFABFA-15F3-7144-80DA-AEDBA7E30852}"/>
            </ac:picMkLst>
          </pc:picChg>
          <pc:picChg chg="add del mod">
            <ac:chgData name="Molins, Diana" userId="3b9023a8-6f7e-441a-859e-d7075dec7758" providerId="ADAL" clId="{236EE14B-F90D-409F-86A3-CD056DE95F25}" dt="2022-08-04T10:17:12.399" v="11" actId="478"/>
            <ac:picMkLst>
              <pc:docMk/>
              <pc:sldMasterMk cId="2038832097" sldId="2147483648"/>
              <pc:sldLayoutMk cId="1622230397" sldId="2147483655"/>
              <ac:picMk id="11" creationId="{843394B2-11F0-C543-A192-4A907626BCEC}"/>
            </ac:picMkLst>
          </pc:picChg>
          <pc:picChg chg="del">
            <ac:chgData name="Molins, Diana" userId="3b9023a8-6f7e-441a-859e-d7075dec7758" providerId="ADAL" clId="{236EE14B-F90D-409F-86A3-CD056DE95F25}" dt="2022-07-28T06:35:02.681" v="5" actId="478"/>
            <ac:picMkLst>
              <pc:docMk/>
              <pc:sldMasterMk cId="2038832097" sldId="2147483648"/>
              <pc:sldLayoutMk cId="1622230397" sldId="2147483655"/>
              <ac:picMk id="12" creationId="{2252BEBC-AF69-3C40-BAB2-6209F4DA1470}"/>
            </ac:picMkLst>
          </pc:picChg>
          <pc:picChg chg="mod">
            <ac:chgData name="Molins, Diana" userId="3b9023a8-6f7e-441a-859e-d7075dec7758" providerId="ADAL" clId="{236EE14B-F90D-409F-86A3-CD056DE95F25}" dt="2022-08-04T10:30:46.966" v="21" actId="207"/>
            <ac:picMkLst>
              <pc:docMk/>
              <pc:sldMasterMk cId="2038832097" sldId="2147483648"/>
              <pc:sldLayoutMk cId="1622230397" sldId="2147483655"/>
              <ac:picMk id="14" creationId="{4E77FC9A-633D-764C-AAC4-1C4AA838E65F}"/>
            </ac:picMkLst>
          </pc:picChg>
        </pc:sldLayoutChg>
        <pc:sldLayoutChg chg="delSp add mod modTransition">
          <pc:chgData name="Molins, Diana" userId="3b9023a8-6f7e-441a-859e-d7075dec7758" providerId="ADAL" clId="{236EE14B-F90D-409F-86A3-CD056DE95F25}" dt="2022-08-04T10:29:47.966" v="14" actId="478"/>
          <pc:sldLayoutMkLst>
            <pc:docMk/>
            <pc:sldMasterMk cId="2038832097" sldId="2147483648"/>
            <pc:sldLayoutMk cId="1322018902" sldId="2147483663"/>
          </pc:sldLayoutMkLst>
          <pc:spChg chg="del">
            <ac:chgData name="Molins, Diana" userId="3b9023a8-6f7e-441a-859e-d7075dec7758" providerId="ADAL" clId="{236EE14B-F90D-409F-86A3-CD056DE95F25}" dt="2022-08-04T10:29:45.826" v="13" actId="478"/>
            <ac:spMkLst>
              <pc:docMk/>
              <pc:sldMasterMk cId="2038832097" sldId="2147483648"/>
              <pc:sldLayoutMk cId="1322018902" sldId="2147483663"/>
              <ac:spMk id="10" creationId="{7F46407D-7875-F14F-BB52-89C7E9C28250}"/>
            </ac:spMkLst>
          </pc:spChg>
          <pc:picChg chg="del">
            <ac:chgData name="Molins, Diana" userId="3b9023a8-6f7e-441a-859e-d7075dec7758" providerId="ADAL" clId="{236EE14B-F90D-409F-86A3-CD056DE95F25}" dt="2022-08-04T10:29:47.966" v="14" actId="478"/>
            <ac:picMkLst>
              <pc:docMk/>
              <pc:sldMasterMk cId="2038832097" sldId="2147483648"/>
              <pc:sldLayoutMk cId="1322018902" sldId="2147483663"/>
              <ac:picMk id="8" creationId="{912BE3BB-8E8B-3949-9548-4ED6B6C90FA9}"/>
            </ac:picMkLst>
          </pc:picChg>
        </pc:sldLayoutChg>
        <pc:sldLayoutChg chg="addSp delSp modSp add mod modTransition">
          <pc:chgData name="Molins, Diana" userId="3b9023a8-6f7e-441a-859e-d7075dec7758" providerId="ADAL" clId="{236EE14B-F90D-409F-86A3-CD056DE95F25}" dt="2022-08-04T10:30:59.099" v="23" actId="167"/>
          <pc:sldLayoutMkLst>
            <pc:docMk/>
            <pc:sldMasterMk cId="2038832097" sldId="2147483648"/>
            <pc:sldLayoutMk cId="3712690245" sldId="2147483664"/>
          </pc:sldLayoutMkLst>
          <pc:spChg chg="add mod ord">
            <ac:chgData name="Molins, Diana" userId="3b9023a8-6f7e-441a-859e-d7075dec7758" providerId="ADAL" clId="{236EE14B-F90D-409F-86A3-CD056DE95F25}" dt="2022-08-04T10:30:59.099" v="23" actId="167"/>
            <ac:spMkLst>
              <pc:docMk/>
              <pc:sldMasterMk cId="2038832097" sldId="2147483648"/>
              <pc:sldLayoutMk cId="3712690245" sldId="2147483664"/>
              <ac:spMk id="2" creationId="{0BDA1EA5-329C-463B-9B43-E09FA21889E6}"/>
            </ac:spMkLst>
          </pc:spChg>
          <pc:spChg chg="del">
            <ac:chgData name="Molins, Diana" userId="3b9023a8-6f7e-441a-859e-d7075dec7758" providerId="ADAL" clId="{236EE14B-F90D-409F-86A3-CD056DE95F25}" dt="2022-08-04T10:29:55.708" v="16" actId="478"/>
            <ac:spMkLst>
              <pc:docMk/>
              <pc:sldMasterMk cId="2038832097" sldId="2147483648"/>
              <pc:sldLayoutMk cId="3712690245" sldId="2147483664"/>
              <ac:spMk id="10" creationId="{7F46407D-7875-F14F-BB52-89C7E9C28250}"/>
            </ac:spMkLst>
          </pc:spChg>
          <pc:picChg chg="add del">
            <ac:chgData name="Molins, Diana" userId="3b9023a8-6f7e-441a-859e-d7075dec7758" providerId="ADAL" clId="{236EE14B-F90D-409F-86A3-CD056DE95F25}" dt="2022-08-04T10:30:17.245" v="19" actId="478"/>
            <ac:picMkLst>
              <pc:docMk/>
              <pc:sldMasterMk cId="2038832097" sldId="2147483648"/>
              <pc:sldLayoutMk cId="3712690245" sldId="2147483664"/>
              <ac:picMk id="8" creationId="{912BE3BB-8E8B-3949-9548-4ED6B6C90FA9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205383E-B546-F34A-A5E9-69CAE990932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FC491A-3957-F740-A1F2-2F1643261F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76612-8CC3-7D4A-A419-09EB40C1F6BF}" type="datetimeFigureOut">
              <a:t>8/4/2022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2B02CB-5D76-9D4C-A866-6A9DC01197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7A1587-5DC3-5B43-9367-7AC765B10C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FC313-6D21-EC4E-BD11-F4EA8D2054D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26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erson, yellow&#10;&#10;Description automatically generated">
            <a:extLst>
              <a:ext uri="{FF2B5EF4-FFF2-40B4-BE49-F238E27FC236}">
                <a16:creationId xmlns:a16="http://schemas.microsoft.com/office/drawing/2014/main" id="{E87AD6AE-983A-5D48-B9AA-F39B87B29F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159B24B2-B346-684C-B9D0-7063769F3B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5291" y="776788"/>
            <a:ext cx="2318688" cy="698400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B442404F-0EFC-EC43-A8DD-EFCC8DF696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16939" y="335431"/>
            <a:ext cx="1144800" cy="113975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16BE9A0D-1392-A54B-9CD3-C0D27B0FC4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5291" y="2274319"/>
            <a:ext cx="5639379" cy="1384995"/>
          </a:xfrm>
        </p:spPr>
        <p:txBody>
          <a:bodyPr wrap="square" lIns="0" tIns="0" rIns="0" bIns="0" anchor="t" anchorCtr="0">
            <a:spAutoFit/>
          </a:bodyPr>
          <a:lstStyle/>
          <a:p>
            <a:r>
              <a:rPr lang="en-US"/>
              <a:t>Presentation title over two lines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A6D74CB-E876-A04F-9CEB-58D5E499EA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291" y="3896052"/>
            <a:ext cx="889200" cy="316800"/>
          </a:xfrm>
          <a:solidFill>
            <a:srgbClr val="FFC800"/>
          </a:solidFill>
        </p:spPr>
        <p:txBody>
          <a:bodyPr lIns="0" tIns="0" rIns="0" bIns="0" anchor="ctr" anchorCtr="0">
            <a:normAutofit/>
          </a:bodyPr>
          <a:lstStyle>
            <a:lvl1pPr marL="0" indent="0" algn="ctr">
              <a:buFontTx/>
              <a:buNone/>
              <a:defRPr sz="1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10.02.22</a:t>
            </a:r>
          </a:p>
        </p:txBody>
      </p:sp>
    </p:spTree>
    <p:extLst>
      <p:ext uri="{BB962C8B-B14F-4D97-AF65-F5344CB8AC3E}">
        <p14:creationId xmlns:p14="http://schemas.microsoft.com/office/powerpoint/2010/main" val="2470749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12BE3BB-8E8B-3949-9548-4ED6B6C90F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2">
            <a:extLst>
              <a:ext uri="{FF2B5EF4-FFF2-40B4-BE49-F238E27FC236}">
                <a16:creationId xmlns:a16="http://schemas.microsoft.com/office/drawing/2014/main" id="{7F46407D-7875-F14F-BB52-89C7E9C282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5291" y="3082751"/>
            <a:ext cx="5639379" cy="692497"/>
          </a:xfrm>
        </p:spPr>
        <p:txBody>
          <a:bodyPr wrap="square" lIns="0" tIns="0" rIns="0" bIns="0" anchor="ctr" anchorCtr="0">
            <a:spAutoFit/>
          </a:bodyPr>
          <a:lstStyle/>
          <a:p>
            <a:r>
              <a:rPr lang="en-US"/>
              <a:t>Section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FC27DA-3272-624C-BD33-5643E4822B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0000" y="5799600"/>
            <a:ext cx="527306" cy="69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14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BDA1EA5-329C-463B-9B43-E09FA21889E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A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FC27DA-3272-624C-BD33-5643E4822B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000" y="5799600"/>
            <a:ext cx="527306" cy="69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6902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12BE3BB-8E8B-3949-9548-4ED6B6C90F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2">
            <a:extLst>
              <a:ext uri="{FF2B5EF4-FFF2-40B4-BE49-F238E27FC236}">
                <a16:creationId xmlns:a16="http://schemas.microsoft.com/office/drawing/2014/main" id="{7F46407D-7875-F14F-BB52-89C7E9C282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5291" y="3082751"/>
            <a:ext cx="5639379" cy="692497"/>
          </a:xfrm>
        </p:spPr>
        <p:txBody>
          <a:bodyPr wrap="square" lIns="0" tIns="0" rIns="0" bIns="0" anchor="ctr" anchorCtr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2D5F56-B744-824D-AE41-4A23191DD7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0000" y="5799600"/>
            <a:ext cx="527306" cy="69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847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87AD6AE-983A-5D48-B9AA-F39B87B29F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9B24B2-B346-684C-B9D0-7063769F3B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25291" y="776788"/>
            <a:ext cx="2318688" cy="698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42404F-0EFC-EC43-A8DD-EFCC8DF696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619460" y="335431"/>
            <a:ext cx="1139757" cy="1139757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16BE9A0D-1392-A54B-9CD3-C0D27B0FC4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5291" y="2274319"/>
            <a:ext cx="5639379" cy="692497"/>
          </a:xfrm>
        </p:spPr>
        <p:txBody>
          <a:bodyPr wrap="square" lIns="0" tIns="0" rIns="0" bIns="0" anchor="t" anchorCtr="0">
            <a:spAutoFit/>
          </a:bodyPr>
          <a:lstStyle/>
          <a:p>
            <a:r>
              <a:rPr lang="en-US"/>
              <a:t>Thank you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209C6-9B3E-324C-A9BE-28923BBFE99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291" y="2958774"/>
            <a:ext cx="6119812" cy="784830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50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5000" b="1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5000" b="1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5000" b="1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5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Any questions?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923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99169D8-4AAF-BC40-BD5D-3BC7EE05F8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2">
            <a:extLst>
              <a:ext uri="{FF2B5EF4-FFF2-40B4-BE49-F238E27FC236}">
                <a16:creationId xmlns:a16="http://schemas.microsoft.com/office/drawing/2014/main" id="{51210B7B-1AA2-4C41-9326-45B3770B14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9200" y="1144800"/>
            <a:ext cx="5639379" cy="692497"/>
          </a:xfrm>
        </p:spPr>
        <p:txBody>
          <a:bodyPr wrap="square" lIns="0" tIns="0" rIns="0" bIns="0" anchor="t" anchorCtr="0">
            <a:spAutoFit/>
          </a:bodyPr>
          <a:lstStyle/>
          <a:p>
            <a:r>
              <a:rPr lang="en-US"/>
              <a:t>Contents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BAFBC1D-DA1E-F44C-8111-4F82D4BA6BB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0000" y="5799600"/>
            <a:ext cx="527306" cy="698400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3DEA4E7-237C-9B46-A0D6-5D1D585F17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9200" y="2222288"/>
            <a:ext cx="4087812" cy="34909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89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l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8A1C3C86-5612-D542-8AA6-C7AD66B2715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2">
            <a:extLst>
              <a:ext uri="{FF2B5EF4-FFF2-40B4-BE49-F238E27FC236}">
                <a16:creationId xmlns:a16="http://schemas.microsoft.com/office/drawing/2014/main" id="{92EC068A-A770-2A4A-B057-3C94BCF65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200" y="1144800"/>
            <a:ext cx="5017824" cy="1077488"/>
          </a:xfrm>
        </p:spPr>
        <p:txBody>
          <a:bodyPr wrap="square" lIns="0" tIns="0" rIns="0" bIns="0" anchor="t" anchorCtr="0">
            <a:spAutoFit/>
          </a:bodyPr>
          <a:lstStyle/>
          <a:p>
            <a:endParaRPr lang="en-US"/>
          </a:p>
        </p:txBody>
      </p:sp>
      <p:pic>
        <p:nvPicPr>
          <p:cNvPr id="11" name="Picture 10" descr="A black rectang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3619AF01-F889-674B-B66C-AAFD23D6DA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9425" y="1162664"/>
            <a:ext cx="1310660" cy="1408023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816B6637-1C53-4041-BE5C-EC862A61F00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54803" y="1197000"/>
            <a:ext cx="1378065" cy="1378065"/>
          </a:xfrm>
          <a:prstGeom prst="rect">
            <a:avLst/>
          </a:prstGeom>
        </p:spPr>
      </p:pic>
      <p:pic>
        <p:nvPicPr>
          <p:cNvPr id="15" name="Picture 14" descr="Shape&#10;&#10;Description automatically generated with medium confidence">
            <a:extLst>
              <a:ext uri="{FF2B5EF4-FFF2-40B4-BE49-F238E27FC236}">
                <a16:creationId xmlns:a16="http://schemas.microsoft.com/office/drawing/2014/main" id="{2D08527D-1E0D-7547-801F-D2FE27FFB31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823044" y="3659111"/>
            <a:ext cx="1123422" cy="1363086"/>
          </a:xfrm>
          <a:prstGeom prst="rect">
            <a:avLst/>
          </a:prstGeom>
        </p:spPr>
      </p:pic>
      <p:pic>
        <p:nvPicPr>
          <p:cNvPr id="17" name="Picture 16" descr="Shape&#10;&#10;Description automatically generated with medium confidence">
            <a:extLst>
              <a:ext uri="{FF2B5EF4-FFF2-40B4-BE49-F238E27FC236}">
                <a16:creationId xmlns:a16="http://schemas.microsoft.com/office/drawing/2014/main" id="{F827EC0D-6EF5-6147-B38F-BD3A23771ED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95995" y="3696558"/>
            <a:ext cx="1295681" cy="1325639"/>
          </a:xfrm>
          <a:prstGeom prst="rect">
            <a:avLst/>
          </a:prstGeom>
        </p:spPr>
      </p:pic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FCA9ADB9-BA12-E748-8607-872D95CAEA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9200" y="2222288"/>
            <a:ext cx="4087812" cy="349091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600"/>
            </a:lvl3pPr>
            <a:lvl4pPr marL="1371600" indent="0">
              <a:buFontTx/>
              <a:buNone/>
              <a:defRPr sz="1600"/>
            </a:lvl4pPr>
            <a:lvl5pPr marL="1828800" indent="0">
              <a:buFontTx/>
              <a:buNone/>
              <a:defRPr sz="1600"/>
            </a:lvl5pPr>
          </a:lstStyle>
          <a:p>
            <a:pPr lvl="0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2E90148-FE7D-6D47-BC64-8D12CC4CB13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/>
        </p:blipFill>
        <p:spPr>
          <a:xfrm>
            <a:off x="360000" y="5799600"/>
            <a:ext cx="527306" cy="69839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76214A3-1457-AA49-A0EB-FBA88FCDD7A8}"/>
              </a:ext>
            </a:extLst>
          </p:cNvPr>
          <p:cNvSpPr txBox="1"/>
          <p:nvPr userDrawn="1"/>
        </p:nvSpPr>
        <p:spPr>
          <a:xfrm>
            <a:off x="6884894" y="2758237"/>
            <a:ext cx="21646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Critical Thinking &amp; Problem-Solving </a:t>
            </a:r>
            <a:endParaRPr lang="en-GB" sz="15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1281C71-B8D3-264E-AC17-8841C3692FF3}"/>
              </a:ext>
            </a:extLst>
          </p:cNvPr>
          <p:cNvSpPr txBox="1"/>
          <p:nvPr userDrawn="1"/>
        </p:nvSpPr>
        <p:spPr>
          <a:xfrm>
            <a:off x="9302446" y="2758237"/>
            <a:ext cx="21646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Creativity &amp; Innovation</a:t>
            </a:r>
            <a:endParaRPr lang="en-GB" sz="15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92FF11-3E14-7E4B-924D-04DEA1C2AC33}"/>
              </a:ext>
            </a:extLst>
          </p:cNvPr>
          <p:cNvSpPr txBox="1"/>
          <p:nvPr userDrawn="1"/>
        </p:nvSpPr>
        <p:spPr>
          <a:xfrm>
            <a:off x="6884894" y="5232496"/>
            <a:ext cx="21646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Planning &amp;</a:t>
            </a:r>
          </a:p>
          <a:p>
            <a:pPr algn="ctr"/>
            <a:r>
              <a:rPr lang="en-GB" sz="1500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Organising</a:t>
            </a:r>
            <a:endParaRPr lang="en-GB" sz="15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6F9E3E-7393-7E48-883F-B8D7CA2F5E4E}"/>
              </a:ext>
            </a:extLst>
          </p:cNvPr>
          <p:cNvSpPr txBox="1"/>
          <p:nvPr userDrawn="1"/>
        </p:nvSpPr>
        <p:spPr>
          <a:xfrm>
            <a:off x="9302446" y="5232496"/>
            <a:ext cx="21646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Personal</a:t>
            </a:r>
          </a:p>
          <a:p>
            <a:pPr algn="ctr"/>
            <a:r>
              <a:rPr lang="en-GB" sz="1500" b="1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Effectiveness</a:t>
            </a:r>
            <a:endParaRPr lang="en-GB" sz="150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744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_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F1E67E5-FA66-2D43-A942-247061472C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4AA544-B1FB-954E-9586-4E58363991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0000" y="5799600"/>
            <a:ext cx="527306" cy="698399"/>
          </a:xfrm>
          <a:prstGeom prst="rect">
            <a:avLst/>
          </a:prstGeom>
        </p:spPr>
      </p:pic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746C40D-0FC5-7141-AD69-F854D2EE4C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9200" y="1683544"/>
            <a:ext cx="4087812" cy="3490912"/>
          </a:xfrm>
        </p:spPr>
        <p:txBody>
          <a:bodyPr anchor="ctr" anchorCtr="0">
            <a:normAutofit/>
          </a:bodyPr>
          <a:lstStyle>
            <a:lvl1pPr marL="228600" indent="-228600">
              <a:buFontTx/>
              <a:buBlip>
                <a:blip r:embed="rId4"/>
              </a:buBlip>
              <a:defRPr sz="1600">
                <a:solidFill>
                  <a:schemeClr val="bg1"/>
                </a:solidFill>
              </a:defRPr>
            </a:lvl1pPr>
            <a:lvl2pPr marL="685800" indent="-2286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 marL="1143000" indent="-2286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3pPr>
            <a:lvl4pPr marL="1600200" indent="-2286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4pPr>
            <a:lvl5pPr marL="2057400" indent="-228600"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4D8C253-4CB6-9D42-984B-DA40D82A93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56379" y="670367"/>
            <a:ext cx="3873601" cy="2602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rgbClr val="FFC800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FB6B4032-D649-5547-B785-B2022C3FF8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74649" y="3563470"/>
            <a:ext cx="3873601" cy="2602800"/>
          </a:xfrm>
          <a:solidFill>
            <a:schemeClr val="tx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rgbClr val="FFC800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959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nits">
    <p:bg>
      <p:bgPr>
        <a:solidFill>
          <a:srgbClr val="FFC8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2">
            <a:extLst>
              <a:ext uri="{FF2B5EF4-FFF2-40B4-BE49-F238E27FC236}">
                <a16:creationId xmlns:a16="http://schemas.microsoft.com/office/drawing/2014/main" id="{17F66785-80E3-DB4B-9E9C-EE6FA40F79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89200" y="1144800"/>
            <a:ext cx="5639379" cy="692497"/>
          </a:xfrm>
        </p:spPr>
        <p:txBody>
          <a:bodyPr wrap="square" lIns="0" tIns="0" rIns="0" bIns="0" anchor="t" anchorCtr="0">
            <a:spAutoFit/>
          </a:bodyPr>
          <a:lstStyle/>
          <a:p>
            <a:r>
              <a:rPr lang="en-US" dirty="0"/>
              <a:t>Units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441B46-3B03-654D-899D-C236B01122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000" y="5799600"/>
            <a:ext cx="527306" cy="698400"/>
          </a:xfrm>
          <a:prstGeom prst="rect">
            <a:avLst/>
          </a:prstGeom>
        </p:spPr>
      </p:pic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BAA0E8EE-993B-AC43-9115-21B7028500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9200" y="2222288"/>
            <a:ext cx="4087812" cy="349091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 algn="l">
              <a:buFontTx/>
              <a:buNone/>
              <a:defRPr sz="1400"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GB"/>
          </a:p>
        </p:txBody>
      </p:sp>
      <p:pic>
        <p:nvPicPr>
          <p:cNvPr id="17" name="Picture 16" descr="Icon&#10;&#10;Description automatically generated with low confidence">
            <a:extLst>
              <a:ext uri="{FF2B5EF4-FFF2-40B4-BE49-F238E27FC236}">
                <a16:creationId xmlns:a16="http://schemas.microsoft.com/office/drawing/2014/main" id="{00B0934A-13F4-0E41-8B6C-E1FCDB9AA65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02215" y="2628899"/>
            <a:ext cx="1225550" cy="1600200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BA81C80A-C032-CD4A-8FB8-E295EEF688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418065" y="636807"/>
            <a:ext cx="1593850" cy="1600200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04BCFC28-26CE-7948-AAE5-5851D38BC2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528579" y="4620993"/>
            <a:ext cx="1384300" cy="1600200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F608F6DB-2C23-AA46-A91D-44DA73A7E7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540575" y="1237389"/>
            <a:ext cx="3252788" cy="507318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500"/>
              </a:spcBef>
              <a:buFontTx/>
              <a:buNone/>
              <a:defRPr sz="1600"/>
            </a:lvl1pPr>
          </a:lstStyle>
          <a:p>
            <a:endParaRPr lang="en-GB">
              <a:effectLst/>
              <a:latin typeface="Arial" panose="020B0604020202020204" pitchFamily="34" charset="0"/>
            </a:endParaRPr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F6212A00-3B3F-A145-9B1E-0CB3C3F080C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540575" y="3175340"/>
            <a:ext cx="3252788" cy="507318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500"/>
              </a:spcBef>
              <a:buFontTx/>
              <a:buNone/>
              <a:defRPr sz="1600"/>
            </a:lvl1pPr>
          </a:lstStyle>
          <a:p>
            <a:endParaRPr lang="en-GB"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 Placeholder 22">
            <a:extLst>
              <a:ext uri="{FF2B5EF4-FFF2-40B4-BE49-F238E27FC236}">
                <a16:creationId xmlns:a16="http://schemas.microsoft.com/office/drawing/2014/main" id="{B3C8441D-EC1A-994C-BC03-0169289CF4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540575" y="5167434"/>
            <a:ext cx="3252788" cy="507318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spcBef>
                <a:spcPts val="500"/>
              </a:spcBef>
              <a:buFontTx/>
              <a:buNone/>
              <a:defRPr sz="1600"/>
            </a:lvl1pPr>
          </a:lstStyle>
          <a:p>
            <a:endParaRPr lang="en-GB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514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B7C3665-912B-AF4E-9144-C5F91142CF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435" t="5420" r="5138" b="5420"/>
          <a:stretch/>
        </p:blipFill>
        <p:spPr>
          <a:xfrm>
            <a:off x="1081806" y="0"/>
            <a:ext cx="11110194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1DCCAA-A571-294D-964C-D1D6D67D2D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40993"/>
          <a:stretch/>
        </p:blipFill>
        <p:spPr>
          <a:xfrm>
            <a:off x="0" y="0"/>
            <a:ext cx="7194176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DE3324-6E4C-CC4A-A39E-5142F9ED69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60000" y="5799600"/>
            <a:ext cx="527306" cy="698399"/>
          </a:xfrm>
          <a:prstGeom prst="rect">
            <a:avLst/>
          </a:prstGeom>
        </p:spPr>
      </p:pic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A4BDE725-3346-9A48-B6B0-433662DAA3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7306" y="1683544"/>
            <a:ext cx="4087812" cy="3490912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600"/>
            </a:lvl2pPr>
            <a:lvl3pPr marL="914400" indent="0">
              <a:buFontTx/>
              <a:buNone/>
              <a:defRPr sz="1600"/>
            </a:lvl3pPr>
            <a:lvl4pPr marL="1371600" indent="0">
              <a:buFontTx/>
              <a:buNone/>
              <a:defRPr sz="1600"/>
            </a:lvl4pPr>
            <a:lvl5pPr marL="1828800" indent="0">
              <a:buFontTx/>
              <a:buNone/>
              <a:defRPr sz="1600"/>
            </a:lvl5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42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Multipl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43394B2-11F0-C543-A192-4A907626BCE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511" r="9388"/>
          <a:stretch/>
        </p:blipFill>
        <p:spPr>
          <a:xfrm>
            <a:off x="4353529" y="-12700"/>
            <a:ext cx="9079715" cy="6870700"/>
          </a:xfrm>
          <a:prstGeom prst="rect">
            <a:avLst/>
          </a:prstGeom>
        </p:spPr>
      </p:pic>
      <p:pic>
        <p:nvPicPr>
          <p:cNvPr id="14" name="Picture 13" descr="Shape&#10;&#10;Description automatically generated">
            <a:extLst>
              <a:ext uri="{FF2B5EF4-FFF2-40B4-BE49-F238E27FC236}">
                <a16:creationId xmlns:a16="http://schemas.microsoft.com/office/drawing/2014/main" id="{4E77FC9A-633D-764C-AAC4-1C4AA838E6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3447" y="0"/>
            <a:ext cx="8491525" cy="6870700"/>
          </a:xfrm>
          <a:prstGeom prst="rect">
            <a:avLst/>
          </a:prstGeom>
          <a:solidFill>
            <a:srgbClr val="FFCA00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98F7FC-8A2D-4F4C-AEE2-1F191EF234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360000" y="5799600"/>
            <a:ext cx="527306" cy="698400"/>
          </a:xfrm>
          <a:prstGeom prst="rect">
            <a:avLst/>
          </a:prstGeom>
        </p:spPr>
      </p:pic>
      <p:sp>
        <p:nvSpPr>
          <p:cNvPr id="6" name="Title 12">
            <a:extLst>
              <a:ext uri="{FF2B5EF4-FFF2-40B4-BE49-F238E27FC236}">
                <a16:creationId xmlns:a16="http://schemas.microsoft.com/office/drawing/2014/main" id="{864ECA20-D9D9-5649-B751-9AF3D450C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200" y="1144800"/>
            <a:ext cx="5639379" cy="692497"/>
          </a:xfrm>
        </p:spPr>
        <p:txBody>
          <a:bodyPr wrap="square" lIns="0" tIns="0" rIns="0" bIns="0" anchor="t" anchorCtr="0">
            <a:spAutoFit/>
          </a:bodyPr>
          <a:lstStyle/>
          <a:p>
            <a:endParaRPr lang="en-US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82F7921E-8457-5C42-BE1F-609494EB48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9200" y="2222288"/>
            <a:ext cx="4087812" cy="349091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 algn="l">
              <a:buFontTx/>
              <a:buNone/>
              <a:defRPr sz="1400"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23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12BE3BB-8E8B-3949-9548-4ED6B6C90F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70327A-FD24-F444-B260-0973D7016B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0000" y="5799600"/>
            <a:ext cx="527306" cy="698399"/>
          </a:xfrm>
          <a:prstGeom prst="rect">
            <a:avLst/>
          </a:prstGeom>
        </p:spPr>
      </p:pic>
      <p:sp>
        <p:nvSpPr>
          <p:cNvPr id="10" name="Title 12">
            <a:extLst>
              <a:ext uri="{FF2B5EF4-FFF2-40B4-BE49-F238E27FC236}">
                <a16:creationId xmlns:a16="http://schemas.microsoft.com/office/drawing/2014/main" id="{7F46407D-7875-F14F-BB52-89C7E9C282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5291" y="3082751"/>
            <a:ext cx="5639379" cy="692497"/>
          </a:xfrm>
        </p:spPr>
        <p:txBody>
          <a:bodyPr wrap="square" lIns="0" tIns="0" rIns="0" bIns="0" anchor="ctr" anchorCtr="0">
            <a:spAutoFit/>
          </a:bodyPr>
          <a:lstStyle/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882342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470327A-FD24-F444-B260-0973D7016BC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000" y="5799600"/>
            <a:ext cx="527306" cy="69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018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A1233-7481-FB45-A267-35590FAF8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7A690-FB5C-E74B-AEB8-67CE3C5EB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02E09D-9166-1649-B44D-557E228B69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B691555-19A3-6740-814A-06D9A4098469}" type="datetimeFigureOut">
              <a:rPr lang="en-US"/>
              <a:pPr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C4B6B8-DE0A-CD44-A480-44D4F75E79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B6E97-7F6A-7F4A-8B60-04550DCF8B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A060E41-B521-9944-9FF9-11959AFD2F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3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60" r:id="rId10"/>
    <p:sldLayoutId id="2147483664" r:id="rId11"/>
    <p:sldLayoutId id="2147483661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5"/>
        </a:buBlip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B25A7-3DD5-0D45-8AAE-C256E717A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5BFF36-66A0-C84E-95D1-53B1BE0733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755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A2C62-FCA7-F341-AC66-E9024938E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E1210-154E-954E-ABA8-E94016A60E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2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514B-A3AD-D845-A3F7-A5D9AC76B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1B7AD-BECF-BB48-9CD7-D10C65F90E4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23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D0162-692B-6A4A-8208-03C14EB26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534896-A3D2-964C-8EC5-28DEE9A873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2A3FC8-1902-0B47-B911-8B91E902EE3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2EDC00-5446-4349-AF71-58866097B6F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F1DDB9C-7391-1F49-BDF6-63D37E3C26D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47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AA192-CA7E-DF47-B790-869E93D56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E20B1-4B96-294A-A806-12A3284C71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5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47234-B3F5-6544-BEB6-3BB83A614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692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3C271-E041-BA4C-B51F-5277992A4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67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85BEF-D778-B94C-BA61-14F8C839F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92E843-1C16-E046-8620-72210892E5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88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271D256EE9EC44A68967449CE27CD9" ma:contentTypeVersion="9" ma:contentTypeDescription="Create a new document." ma:contentTypeScope="" ma:versionID="c685a6ea9582f0778f0270c7a0562639">
  <xsd:schema xmlns:xsd="http://www.w3.org/2001/XMLSchema" xmlns:xs="http://www.w3.org/2001/XMLSchema" xmlns:p="http://schemas.microsoft.com/office/2006/metadata/properties" xmlns:ns2="6d1c6335-eaeb-4d78-b38b-8163fcfd0c35" targetNamespace="http://schemas.microsoft.com/office/2006/metadata/properties" ma:root="true" ma:fieldsID="1c53df888f03e1bc18ac82c1ccced1e0" ns2:_="">
    <xsd:import namespace="6d1c6335-eaeb-4d78-b38b-8163fcfd0c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1c6335-eaeb-4d78-b38b-8163fcfd0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340D41-0EE8-4811-B39B-E898D9C1F0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1c6335-eaeb-4d78-b38b-8163fcfd0c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0B3FEA9-EB6C-4CB8-B0D7-3700B87625B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BB1FE9A-A24D-463C-AA4D-691D1A16E8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Grugel</dc:creator>
  <cp:lastModifiedBy>Molins, Diana</cp:lastModifiedBy>
  <cp:revision>2</cp:revision>
  <dcterms:created xsi:type="dcterms:W3CDTF">2022-02-09T22:26:35Z</dcterms:created>
  <dcterms:modified xsi:type="dcterms:W3CDTF">2022-08-04T10:30:59Z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0x0101007E271D256EE9EC44A68967449CE27CD9</vt:lpwstr>
  </property>
</Properties>
</file>